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DC9FA-4DF9-44B3-90AC-9BABF1C1405A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0AA2C-434A-4791-94C2-4F0B10D60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AP Scoring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8-9 = Homerun!!!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7 = You’re swinging!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6 = You’re not quite out of the dugout!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5 = You must have gone to get a hot dog!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3-4 = </a:t>
            </a:r>
            <a:r>
              <a:rPr lang="en-US" sz="3300" b="1" dirty="0" smtClean="0">
                <a:latin typeface="Bell MT" pitchFamily="18" charset="0"/>
              </a:rPr>
              <a:t>You are still looking for the ball park!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1-2 = You forgot you had a game today!</a:t>
            </a:r>
            <a:endParaRPr lang="en-US" sz="36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Scoring on the 4 Point Rubric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4 = Homerun!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3 = You’re swinging!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2 = You’re still in the dugout!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1 = You haven’t found the ball 	 park yet!</a:t>
            </a:r>
            <a:endParaRPr lang="en-US" sz="48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AP Style Analysis Descriptors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8-9 = Advanced word choice and syntax; 	precisely nailed the tone and purpose; 	writing is succinct and fluid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7 = The thinking is there; tone is precise; 	writing may be a little clunky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6 = Missing the complexity of the piece; tone is 	not precise; clunky writing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5 = Too simplistic; thesis may be partially 	incorrect; writing is clunky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4 -1 = Missed the point; definite problems with 	writing</a:t>
            </a:r>
            <a:endParaRPr lang="en-US" sz="30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Writing Descriptors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4 = Advanced word choice and sentence constructions; key evidence is smoothly integrated; thought-provoking and compelling ideas/inferences; thorough and clear explanations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3 = Text evidence may be awkwardly plopped in or less compelling; inferences/ideas are correct, but not thought-provoking; explanations are not as thorough as a 4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2 = Overly simplistic; text evidence is weak; ideas are not fully explained or clear; writing is clunky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1 = Ideas are inaccurate or lack support; little to no text evidence is used; writing lacks clarity, focus, and skill</a:t>
            </a:r>
            <a:endParaRPr lang="en-US" sz="28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197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AP Scoring</vt:lpstr>
      <vt:lpstr>Scoring on the 4 Point Rubric</vt:lpstr>
      <vt:lpstr>AP Style Analysis Descriptors</vt:lpstr>
      <vt:lpstr>Writing Descriptors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Scoring</dc:title>
  <dc:creator>eharmon</dc:creator>
  <cp:lastModifiedBy>Tech Support</cp:lastModifiedBy>
  <cp:revision>13</cp:revision>
  <dcterms:created xsi:type="dcterms:W3CDTF">2011-10-24T19:25:27Z</dcterms:created>
  <dcterms:modified xsi:type="dcterms:W3CDTF">2013-09-24T13:14:09Z</dcterms:modified>
</cp:coreProperties>
</file>